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8" r:id="rId4"/>
    <p:sldId id="260" r:id="rId5"/>
    <p:sldId id="263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B02A5-4915-48F8-BC55-40FB852A0A57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217F-7367-4C0C-A108-F43AA506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6217F-7367-4C0C-A108-F43AA506C1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9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9ECD-0D1C-E345-A95D-A7B0BFB1C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670BF-461E-C212-C91C-E9D940F76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EE0A9-9CE7-DB0A-EE4A-0D55A0AD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8C3F-11E7-B420-B7B7-929ED87D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339D-A0EF-FFAA-6A3D-6026932C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7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4CFA-A5BF-7374-87E2-5C6517D6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11BED-0248-7192-85EC-94B29B69D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332C7-30EB-4F4A-8A58-3DD201DD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A577-0059-9693-1866-7C26CA4D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8AE5-18FC-D823-FF42-102CF1F0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0AF85-F1FD-A80A-0E7E-F36109B14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F644-D783-4471-2778-C3BBBEFC9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8BED7-E2B0-61AC-1C0B-CF1960C5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8966-4DCC-C9BB-8E4D-2D89E78C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3FD3A-5A2A-6E04-C39E-11ED9D57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56E1-EB13-7BBD-C768-B62D9DB2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0962-750B-FDBC-AA61-43405237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7636E-38E5-C701-228A-9BA1B4E6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C500-8EBA-C28A-C0F5-35CDF62E7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C812D-7275-6DAD-45F1-F125CE3C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3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60AA-51D8-99BF-0F5B-1A1F8C63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03362-366E-08D2-2405-BB6DC3201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DA34C-C938-ADDC-C279-9FEC4D97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C6974-8262-8638-328F-0E7AAE6C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BD128-37B5-F6A2-4714-CF0553BE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E2D7-559D-3DC1-5CDD-075F7499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B490-5194-7256-5855-4AFDA008A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094C2-22EC-D9BD-1996-A8467FF75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6E91-EE31-D8C1-9139-4147C590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EDBE1-8CA3-C12E-3DBB-B8366557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4CA90-79D2-A6C3-1FF3-0AA00E03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4FBC-8396-AFC9-ECDE-8832609E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1CEBA-9DCF-8224-AD9A-4700E62A8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6BD09-1EAA-7891-1B4D-F77BB5C46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6BA54-579C-D6E1-6A61-89B68ACFF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9F376-5BE1-6F19-DF56-6953B4F54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C5FF0-705D-FBA6-BA14-A8D97AEB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E562A-8898-AEAE-60F6-A9520361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5F0B5-BA26-FE6D-DDF9-DDF1F587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CB17-2C74-00C4-FE72-B7F3CF9B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B558D-3AF5-D1D6-C240-87307CB8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A875-C19D-E484-E14A-5E543EDB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B0EF5-8F6F-1172-730E-112A11B7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464D-0E4B-C132-DA14-85E40921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00BF4-393C-713D-4296-3146588B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BB9AC-0B84-97CA-EF46-6EBD16EB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5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5983-5EE1-7C17-A588-D7CB4236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45C9-2657-41EC-595F-05AEEAD47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CB031-734B-F0EE-EDF7-05E697F86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7C1EF-8FDB-697F-FB44-E1A35C0B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387F2-32CA-42EA-2769-3BA4A634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5968F-3CFF-B6C0-3A1A-1B066760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6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F7E7-C1EC-0F9C-4D91-34C2B689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DAD8E-4B80-A93F-0AA7-17C2C6EAE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D2279-DEEA-703D-7B69-7FEFAA9B2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AE25C-8489-90AD-8B01-0EF0CE64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3096A-9809-B076-FDE9-829D5495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73C10-6120-0C72-918A-CD42CCB2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7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197F4-9482-C725-4777-534119ED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B09E1-17EB-D3B0-8BFF-2669DFC86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F3C0-F8B5-FE3B-D887-6E41AE5BF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D37D9-0849-49B3-A8E3-6BD1F1C06125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B6D-F074-D755-D4BB-33B24767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39836-A641-23FC-FA1D-C2194CCE6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70B3F-15D4-3E2C-A19B-0DD21302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35"/>
          <a:stretch/>
        </p:blipFill>
        <p:spPr>
          <a:xfrm>
            <a:off x="115328" y="128202"/>
            <a:ext cx="3413292" cy="132646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FB477A8-887F-E39C-9E45-F33B44A87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87" t="16105" r="40692" b="40679"/>
          <a:stretch/>
        </p:blipFill>
        <p:spPr>
          <a:xfrm>
            <a:off x="4593557" y="570886"/>
            <a:ext cx="2768933" cy="267441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897B58-D3C4-5318-A8AB-D9E15617F353}"/>
              </a:ext>
            </a:extLst>
          </p:cNvPr>
          <p:cNvSpPr/>
          <p:nvPr/>
        </p:nvSpPr>
        <p:spPr>
          <a:xfrm>
            <a:off x="3302977" y="2584331"/>
            <a:ext cx="1320814" cy="492067"/>
          </a:xfrm>
          <a:prstGeom prst="roundRect">
            <a:avLst>
              <a:gd name="adj" fmla="val 29337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SSP1 RCP 2.6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DA237-423C-05B9-AD66-B4AA21F712F6}"/>
              </a:ext>
            </a:extLst>
          </p:cNvPr>
          <p:cNvSpPr txBox="1"/>
          <p:nvPr/>
        </p:nvSpPr>
        <p:spPr>
          <a:xfrm>
            <a:off x="566376" y="1403551"/>
            <a:ext cx="255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Nutrient Application Rates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99E280-F640-986D-95BB-40A3B097AAC5}"/>
              </a:ext>
            </a:extLst>
          </p:cNvPr>
          <p:cNvGrpSpPr/>
          <p:nvPr/>
        </p:nvGrpSpPr>
        <p:grpSpPr>
          <a:xfrm>
            <a:off x="213157" y="2136363"/>
            <a:ext cx="2678366" cy="2270158"/>
            <a:chOff x="3739303" y="534693"/>
            <a:chExt cx="2678366" cy="2270158"/>
          </a:xfrm>
        </p:grpSpPr>
        <p:pic>
          <p:nvPicPr>
            <p:cNvPr id="5" name="Picture 4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642AD270-490F-6BC1-17AC-4FABCC73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504" t="13560" r="41854" b="39919"/>
            <a:stretch/>
          </p:blipFill>
          <p:spPr>
            <a:xfrm>
              <a:off x="3739303" y="534693"/>
              <a:ext cx="2678366" cy="2093375"/>
            </a:xfrm>
            <a:prstGeom prst="rect">
              <a:avLst/>
            </a:prstGeom>
          </p:spPr>
        </p:pic>
        <p:pic>
          <p:nvPicPr>
            <p:cNvPr id="8" name="Picture 7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81292668-D618-AD2D-EBBA-07688CFF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407" t="70511" r="48527" b="25776"/>
            <a:stretch/>
          </p:blipFill>
          <p:spPr>
            <a:xfrm>
              <a:off x="4506997" y="2646260"/>
              <a:ext cx="1142977" cy="1585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71D944-E228-BC1C-D16D-ACF7CFBDE1D4}"/>
                </a:ext>
              </a:extLst>
            </p:cNvPr>
            <p:cNvSpPr txBox="1"/>
            <p:nvPr/>
          </p:nvSpPr>
          <p:spPr>
            <a:xfrm>
              <a:off x="4882198" y="1208042"/>
              <a:ext cx="13591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 Application Rates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26C61A6-D5EB-CC27-8D03-92B83653BC00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3818161"/>
            <a:ext cx="585723" cy="49857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1CB78CD-319A-2290-B24A-BA38E49CBEB8}"/>
              </a:ext>
            </a:extLst>
          </p:cNvPr>
          <p:cNvCxnSpPr>
            <a:cxnSpLocks/>
            <a:stCxn id="53" idx="3"/>
            <a:endCxn id="20" idx="1"/>
          </p:cNvCxnSpPr>
          <p:nvPr/>
        </p:nvCxnSpPr>
        <p:spPr>
          <a:xfrm flipV="1">
            <a:off x="7398327" y="1091892"/>
            <a:ext cx="601261" cy="2776126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0553D6-C76A-D819-DAA2-CAA516518A7E}"/>
              </a:ext>
            </a:extLst>
          </p:cNvPr>
          <p:cNvSpPr txBox="1"/>
          <p:nvPr/>
        </p:nvSpPr>
        <p:spPr>
          <a:xfrm>
            <a:off x="1833405" y="1781586"/>
            <a:ext cx="1489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Pyrolysis Module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524476D-6742-FB50-D4C7-213F28B31F23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2571535"/>
            <a:ext cx="603662" cy="1296483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95131D4-3559-0761-537C-A38729B83B24}"/>
              </a:ext>
            </a:extLst>
          </p:cNvPr>
          <p:cNvSpPr txBox="1"/>
          <p:nvPr/>
        </p:nvSpPr>
        <p:spPr>
          <a:xfrm>
            <a:off x="3169225" y="35531"/>
            <a:ext cx="2391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Integrated </a:t>
            </a:r>
          </a:p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Assessment Modeling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7CE9153-1CFB-DE41-6D55-6E2F3D2F4CBA}"/>
              </a:ext>
            </a:extLst>
          </p:cNvPr>
          <p:cNvGrpSpPr/>
          <p:nvPr/>
        </p:nvGrpSpPr>
        <p:grpSpPr>
          <a:xfrm>
            <a:off x="7962218" y="7026"/>
            <a:ext cx="3769118" cy="4744826"/>
            <a:chOff x="7962218" y="789806"/>
            <a:chExt cx="3147305" cy="3962045"/>
          </a:xfrm>
        </p:grpSpPr>
        <p:pic>
          <p:nvPicPr>
            <p:cNvPr id="20" name="Picture 19" descr="Sheep in pasture">
              <a:extLst>
                <a:ext uri="{FF2B5EF4-FFF2-40B4-BE49-F238E27FC236}">
                  <a16:creationId xmlns:a16="http://schemas.microsoft.com/office/drawing/2014/main" id="{CE835049-54E3-E00E-138C-57FDEE16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31" t="28180" r="18992"/>
            <a:stretch/>
          </p:blipFill>
          <p:spPr>
            <a:xfrm>
              <a:off x="7993423" y="1238219"/>
              <a:ext cx="1396995" cy="914952"/>
            </a:xfrm>
            <a:prstGeom prst="rect">
              <a:avLst/>
            </a:prstGeom>
          </p:spPr>
        </p:pic>
        <p:pic>
          <p:nvPicPr>
            <p:cNvPr id="25" name="Picture 24" descr="Red leaves on a tree">
              <a:extLst>
                <a:ext uri="{FF2B5EF4-FFF2-40B4-BE49-F238E27FC236}">
                  <a16:creationId xmlns:a16="http://schemas.microsoft.com/office/drawing/2014/main" id="{6A8BE078-5E27-1206-1969-19165FE1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39141" y="1240817"/>
              <a:ext cx="1370382" cy="914952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8A21FC-DBEA-659E-5B71-2027C39375AB}"/>
                </a:ext>
              </a:extLst>
            </p:cNvPr>
            <p:cNvCxnSpPr>
              <a:cxnSpLocks/>
              <a:stCxn id="20" idx="3"/>
              <a:endCxn id="25" idx="1"/>
            </p:cNvCxnSpPr>
            <p:nvPr/>
          </p:nvCxnSpPr>
          <p:spPr>
            <a:xfrm>
              <a:off x="9390418" y="1695695"/>
              <a:ext cx="348723" cy="2598"/>
            </a:xfrm>
            <a:prstGeom prst="straightConnector1">
              <a:avLst/>
            </a:prstGeom>
            <a:ln w="57150">
              <a:solidFill>
                <a:schemeClr val="tx2">
                  <a:lumMod val="25000"/>
                  <a:lumOff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292B78-B60A-5052-A619-B96B28BA0D68}"/>
                </a:ext>
              </a:extLst>
            </p:cNvPr>
            <p:cNvSpPr txBox="1"/>
            <p:nvPr/>
          </p:nvSpPr>
          <p:spPr>
            <a:xfrm>
              <a:off x="7978342" y="2126847"/>
              <a:ext cx="3092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Land Use Change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F7E971-5C1B-93E3-F315-284D17224134}"/>
                </a:ext>
              </a:extLst>
            </p:cNvPr>
            <p:cNvSpPr txBox="1"/>
            <p:nvPr/>
          </p:nvSpPr>
          <p:spPr>
            <a:xfrm>
              <a:off x="7985093" y="4413297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Climate Mitigation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7EC6E4F-D934-8C40-3FC5-3A7576E25D01}"/>
                </a:ext>
              </a:extLst>
            </p:cNvPr>
            <p:cNvSpPr txBox="1"/>
            <p:nvPr/>
          </p:nvSpPr>
          <p:spPr>
            <a:xfrm>
              <a:off x="7962218" y="3115256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Food Security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4AADA0-3983-3748-131F-1CA6B3031CEE}"/>
                </a:ext>
              </a:extLst>
            </p:cNvPr>
            <p:cNvSpPr txBox="1"/>
            <p:nvPr/>
          </p:nvSpPr>
          <p:spPr>
            <a:xfrm>
              <a:off x="7998067" y="789806"/>
              <a:ext cx="3111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Impacts</a:t>
              </a:r>
            </a:p>
          </p:txBody>
        </p:sp>
        <p:pic>
          <p:nvPicPr>
            <p:cNvPr id="70" name="Graphic 69" descr="Grocery bag outline">
              <a:extLst>
                <a:ext uri="{FF2B5EF4-FFF2-40B4-BE49-F238E27FC236}">
                  <a16:creationId xmlns:a16="http://schemas.microsoft.com/office/drawing/2014/main" id="{944F5FC4-5837-7A5D-A0A9-8BB7F3E0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1405436">
              <a:off x="8173208" y="2434646"/>
              <a:ext cx="725776" cy="725776"/>
            </a:xfrm>
            <a:prstGeom prst="rect">
              <a:avLst/>
            </a:prstGeom>
          </p:spPr>
        </p:pic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8EAB610-53AC-8C04-F081-E29A9340F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6150" y="2970943"/>
              <a:ext cx="3111456" cy="176420"/>
            </a:xfrm>
            <a:prstGeom prst="straightConnector1">
              <a:avLst/>
            </a:prstGeom>
            <a:ln w="76200">
              <a:gradFill flip="none" rotWithShape="1">
                <a:gsLst>
                  <a:gs pos="0">
                    <a:schemeClr val="accent2">
                      <a:lumMod val="40000"/>
                      <a:lumOff val="60000"/>
                      <a:alpha val="8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D91883-B902-1160-BA85-4991FC8409D8}"/>
                </a:ext>
              </a:extLst>
            </p:cNvPr>
            <p:cNvSpPr txBox="1"/>
            <p:nvPr/>
          </p:nvSpPr>
          <p:spPr>
            <a:xfrm>
              <a:off x="8325959" y="2726870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$</a:t>
              </a:r>
            </a:p>
          </p:txBody>
        </p:sp>
        <p:pic>
          <p:nvPicPr>
            <p:cNvPr id="82" name="Graphic 81" descr="Grocery bag outline">
              <a:extLst>
                <a:ext uri="{FF2B5EF4-FFF2-40B4-BE49-F238E27FC236}">
                  <a16:creationId xmlns:a16="http://schemas.microsoft.com/office/drawing/2014/main" id="{73540111-B817-0646-B318-C0C4A54B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382778">
              <a:off x="10094311" y="2322887"/>
              <a:ext cx="725776" cy="725776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1C076E-675D-03A6-3E1D-64C1D3E4914F}"/>
                </a:ext>
              </a:extLst>
            </p:cNvPr>
            <p:cNvSpPr txBox="1"/>
            <p:nvPr/>
          </p:nvSpPr>
          <p:spPr>
            <a:xfrm>
              <a:off x="10247062" y="2624636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50000"/>
                    </a:schemeClr>
                  </a:solidFill>
                </a:rPr>
                <a:t>$$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F0F2590-9B80-EF78-815E-611136E66BBB}"/>
              </a:ext>
            </a:extLst>
          </p:cNvPr>
          <p:cNvGrpSpPr/>
          <p:nvPr/>
        </p:nvGrpSpPr>
        <p:grpSpPr>
          <a:xfrm>
            <a:off x="2966537" y="3397055"/>
            <a:ext cx="4431790" cy="955990"/>
            <a:chOff x="3028883" y="5301354"/>
            <a:chExt cx="3262892" cy="70384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8062CFB-101A-5FCD-4441-8F15D6563E14}"/>
                </a:ext>
              </a:extLst>
            </p:cNvPr>
            <p:cNvSpPr/>
            <p:nvPr/>
          </p:nvSpPr>
          <p:spPr>
            <a:xfrm>
              <a:off x="4177689" y="5405743"/>
              <a:ext cx="1063162" cy="492067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Pyrolysis</a:t>
              </a:r>
            </a:p>
          </p:txBody>
        </p:sp>
        <p:pic>
          <p:nvPicPr>
            <p:cNvPr id="37" name="Graphic 36" descr="Dump truck outline">
              <a:extLst>
                <a:ext uri="{FF2B5EF4-FFF2-40B4-BE49-F238E27FC236}">
                  <a16:creationId xmlns:a16="http://schemas.microsoft.com/office/drawing/2014/main" id="{4D4699FE-C377-099B-FA67-C8151A64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56934" y="5479462"/>
              <a:ext cx="379928" cy="379928"/>
            </a:xfrm>
            <a:prstGeom prst="rect">
              <a:avLst/>
            </a:prstGeom>
          </p:spPr>
        </p:pic>
        <p:pic>
          <p:nvPicPr>
            <p:cNvPr id="51" name="Graphic 50" descr="Farm scene outline">
              <a:extLst>
                <a:ext uri="{FF2B5EF4-FFF2-40B4-BE49-F238E27FC236}">
                  <a16:creationId xmlns:a16="http://schemas.microsoft.com/office/drawing/2014/main" id="{E034FCFA-14D6-5BDA-06B0-3E7D09994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28883" y="5301354"/>
              <a:ext cx="703845" cy="703845"/>
            </a:xfrm>
            <a:prstGeom prst="rect">
              <a:avLst/>
            </a:prstGeom>
          </p:spPr>
        </p:pic>
        <p:pic>
          <p:nvPicPr>
            <p:cNvPr id="53" name="Graphic 52" descr="Crops with solid fill">
              <a:extLst>
                <a:ext uri="{FF2B5EF4-FFF2-40B4-BE49-F238E27FC236}">
                  <a16:creationId xmlns:a16="http://schemas.microsoft.com/office/drawing/2014/main" id="{8F7E556F-560F-39A6-6D82-85B345A72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80036" y="5342230"/>
              <a:ext cx="611739" cy="611739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74E07CF-4E05-B27A-E81B-5D4810C4EF83}"/>
                </a:ext>
              </a:extLst>
            </p:cNvPr>
            <p:cNvCxnSpPr>
              <a:cxnSpLocks/>
            </p:cNvCxnSpPr>
            <p:nvPr/>
          </p:nvCxnSpPr>
          <p:spPr>
            <a:xfrm>
              <a:off x="3779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61C7B1A-1B7A-8B3E-65E0-9CC5A2916993}"/>
                </a:ext>
              </a:extLst>
            </p:cNvPr>
            <p:cNvSpPr txBox="1"/>
            <p:nvPr/>
          </p:nvSpPr>
          <p:spPr>
            <a:xfrm>
              <a:off x="3439992" y="5405743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Manures</a:t>
              </a:r>
            </a:p>
          </p:txBody>
        </p:sp>
        <p:pic>
          <p:nvPicPr>
            <p:cNvPr id="69" name="Graphic 68" descr="Dump truck outline">
              <a:extLst>
                <a:ext uri="{FF2B5EF4-FFF2-40B4-BE49-F238E27FC236}">
                  <a16:creationId xmlns:a16="http://schemas.microsoft.com/office/drawing/2014/main" id="{1BA9C2C0-66B9-6C88-C1EC-3E22F3AE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80934" y="5479462"/>
              <a:ext cx="379928" cy="379928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42FEA0B-9B55-1AF4-C4CE-B7C8551852A6}"/>
                </a:ext>
              </a:extLst>
            </p:cNvPr>
            <p:cNvCxnSpPr>
              <a:cxnSpLocks/>
            </p:cNvCxnSpPr>
            <p:nvPr/>
          </p:nvCxnSpPr>
          <p:spPr>
            <a:xfrm>
              <a:off x="5303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97A7D24-7D2A-9F13-CFBA-087BCD3AB7C3}"/>
                </a:ext>
              </a:extLst>
            </p:cNvPr>
            <p:cNvSpPr txBox="1"/>
            <p:nvPr/>
          </p:nvSpPr>
          <p:spPr>
            <a:xfrm>
              <a:off x="4978896" y="5431185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</a:t>
              </a:r>
            </a:p>
          </p:txBody>
        </p:sp>
      </p:grpSp>
      <p:sp>
        <p:nvSpPr>
          <p:cNvPr id="98" name="Arrow: Circular 97">
            <a:extLst>
              <a:ext uri="{FF2B5EF4-FFF2-40B4-BE49-F238E27FC236}">
                <a16:creationId xmlns:a16="http://schemas.microsoft.com/office/drawing/2014/main" id="{D7DC44E9-22B7-72D9-928C-4ABB6701190C}"/>
              </a:ext>
            </a:extLst>
          </p:cNvPr>
          <p:cNvSpPr/>
          <p:nvPr/>
        </p:nvSpPr>
        <p:spPr>
          <a:xfrm rot="15674991" flipH="1">
            <a:off x="2896227" y="-2180350"/>
            <a:ext cx="4692608" cy="9598880"/>
          </a:xfrm>
          <a:prstGeom prst="circularArrow">
            <a:avLst>
              <a:gd name="adj1" fmla="val 2014"/>
              <a:gd name="adj2" fmla="val 426398"/>
              <a:gd name="adj3" fmla="val 1787953"/>
              <a:gd name="adj4" fmla="val 17385817"/>
              <a:gd name="adj5" fmla="val 3807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44CC62C-9E4C-3692-34FD-8AA1231731A4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844911" y="1742105"/>
            <a:ext cx="0" cy="916417"/>
          </a:xfrm>
          <a:prstGeom prst="straightConnector1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FE80652-FFB7-21F4-7668-02CA94342CDD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3963384" y="3076398"/>
            <a:ext cx="1285522" cy="462442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0027E00-3770-0DD9-81C6-D61DCDB571F5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63384" y="1908091"/>
            <a:ext cx="630173" cy="67624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347BF6E-C788-32AC-343C-F99D8EDADF1C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7362490" y="1091892"/>
            <a:ext cx="637098" cy="816199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0E06146-46AA-C0A3-C72A-966C9EDF0DC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362490" y="1908091"/>
            <a:ext cx="656651" cy="688455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FF12C9-9DE0-84DD-FBE3-E1DA86476E07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 flipH="1">
            <a:off x="5248906" y="3245296"/>
            <a:ext cx="729118" cy="293544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2ECD8C6F-CDD5-4099-A2AC-0A1C4EE78727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4164" t="11429" r="33596" b="34684"/>
          <a:stretch/>
        </p:blipFill>
        <p:spPr>
          <a:xfrm>
            <a:off x="7971823" y="3216388"/>
            <a:ext cx="1858094" cy="1206547"/>
          </a:xfrm>
          <a:prstGeom prst="rect">
            <a:avLst/>
          </a:prstGeom>
        </p:spPr>
      </p:pic>
      <p:pic>
        <p:nvPicPr>
          <p:cNvPr id="7" name="Picture 6" descr="A graph of a number of animals&#10;&#10;Description automatically generated with medium confidence">
            <a:extLst>
              <a:ext uri="{FF2B5EF4-FFF2-40B4-BE49-F238E27FC236}">
                <a16:creationId xmlns:a16="http://schemas.microsoft.com/office/drawing/2014/main" id="{A61BE703-4FEF-E365-FC00-7CB4386FAA5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2900" t="11466" r="33666" b="34620"/>
          <a:stretch/>
        </p:blipFill>
        <p:spPr>
          <a:xfrm>
            <a:off x="9822466" y="3209419"/>
            <a:ext cx="1898894" cy="12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2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352DE-4598-3C69-2D55-ED8ADF3A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2" t="5407" r="29238"/>
          <a:stretch/>
        </p:blipFill>
        <p:spPr>
          <a:xfrm>
            <a:off x="1147864" y="1079770"/>
            <a:ext cx="7052553" cy="498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49D0E8-A235-F0FB-33A4-2211935569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753" t="5407" b="77174"/>
          <a:stretch/>
        </p:blipFill>
        <p:spPr>
          <a:xfrm>
            <a:off x="2259271" y="1184463"/>
            <a:ext cx="2519464" cy="80751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6B1EE3-DA66-6890-2ED4-F790B0082F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753" t="22334" b="61498"/>
          <a:stretch/>
        </p:blipFill>
        <p:spPr>
          <a:xfrm>
            <a:off x="5320523" y="1184463"/>
            <a:ext cx="2519464" cy="74953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56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6BF17-F863-D2BF-8C1D-1C6E40A79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02" y="-1515028"/>
            <a:ext cx="6751398" cy="5476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0AD3FB-C2EB-A59D-659C-97DD8B78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08" r="28823" b="4350"/>
          <a:stretch/>
        </p:blipFill>
        <p:spPr>
          <a:xfrm>
            <a:off x="6440236" y="4146780"/>
            <a:ext cx="2932364" cy="21407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8E7746-AB8B-FCAC-930F-994B9B7272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11" r="21857"/>
          <a:stretch/>
        </p:blipFill>
        <p:spPr>
          <a:xfrm>
            <a:off x="2621202" y="3798002"/>
            <a:ext cx="3797102" cy="2675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AE484-4FEE-05B6-55F4-36E349CFCF77}"/>
              </a:ext>
            </a:extLst>
          </p:cNvPr>
          <p:cNvSpPr txBox="1"/>
          <p:nvPr/>
        </p:nvSpPr>
        <p:spPr>
          <a:xfrm>
            <a:off x="2752725" y="-1471776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8F5C0-CB22-C4AF-A074-F3435CEF2C22}"/>
              </a:ext>
            </a:extLst>
          </p:cNvPr>
          <p:cNvSpPr txBox="1"/>
          <p:nvPr/>
        </p:nvSpPr>
        <p:spPr>
          <a:xfrm>
            <a:off x="2718201" y="3774055"/>
            <a:ext cx="2874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98BA0-CE82-BCE9-9AFB-2A94D486DEA1}"/>
              </a:ext>
            </a:extLst>
          </p:cNvPr>
          <p:cNvSpPr txBox="1"/>
          <p:nvPr/>
        </p:nvSpPr>
        <p:spPr>
          <a:xfrm>
            <a:off x="6636044" y="4080597"/>
            <a:ext cx="2879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C</a:t>
            </a:r>
          </a:p>
        </p:txBody>
      </p:sp>
      <p:pic>
        <p:nvPicPr>
          <p:cNvPr id="13" name="Picture 12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987E2013-E42D-95DB-AA55-B87C2879B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13556" r="2863" b="79222"/>
          <a:stretch/>
        </p:blipFill>
        <p:spPr>
          <a:xfrm>
            <a:off x="3939681" y="3827751"/>
            <a:ext cx="1179194" cy="374848"/>
          </a:xfrm>
          <a:prstGeom prst="rect">
            <a:avLst/>
          </a:prstGeom>
        </p:spPr>
      </p:pic>
      <p:pic>
        <p:nvPicPr>
          <p:cNvPr id="14" name="Picture 1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B5B00CA-F5CD-911E-6FBE-5340EE73DE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1334" r="2863" b="71444"/>
          <a:stretch/>
        </p:blipFill>
        <p:spPr>
          <a:xfrm>
            <a:off x="5120966" y="3845772"/>
            <a:ext cx="1179194" cy="374848"/>
          </a:xfrm>
          <a:prstGeom prst="rect">
            <a:avLst/>
          </a:prstGeom>
        </p:spPr>
      </p:pic>
      <p:pic>
        <p:nvPicPr>
          <p:cNvPr id="15" name="Picture 1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47AFC65-813F-5628-3631-4BC338B85C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8890" r="2863" b="63554"/>
          <a:stretch/>
        </p:blipFill>
        <p:spPr>
          <a:xfrm>
            <a:off x="3905564" y="4900588"/>
            <a:ext cx="1213311" cy="403494"/>
          </a:xfrm>
          <a:prstGeom prst="rect">
            <a:avLst/>
          </a:prstGeom>
        </p:spPr>
      </p:pic>
      <p:pic>
        <p:nvPicPr>
          <p:cNvPr id="9" name="Picture 8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03E8A510-9B2A-E83D-4628-3205F9F4C6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36778" r="11309" b="58018"/>
          <a:stretch/>
        </p:blipFill>
        <p:spPr>
          <a:xfrm>
            <a:off x="5118875" y="5017018"/>
            <a:ext cx="818653" cy="2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3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7B5D-B618-E5F1-F371-9E6CE24C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0CC279C-CB7E-FAC0-49DD-13F6863168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463"/>
          <a:stretch/>
        </p:blipFill>
        <p:spPr>
          <a:xfrm>
            <a:off x="4296971" y="3104626"/>
            <a:ext cx="4245666" cy="37533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49A90E-DDF2-46DD-CB09-3F9F75D99B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07" t="6015" r="24786" b="9930"/>
          <a:stretch/>
        </p:blipFill>
        <p:spPr>
          <a:xfrm>
            <a:off x="5854961" y="3249767"/>
            <a:ext cx="2549101" cy="15392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CDCE696-5D34-2FDF-7EDB-3B8B8854A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-1346802"/>
            <a:ext cx="8404062" cy="1087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CD9A1C-1E06-E256-B7E6-18B4314B53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351"/>
          <a:stretch/>
        </p:blipFill>
        <p:spPr>
          <a:xfrm>
            <a:off x="4250582" y="-150913"/>
            <a:ext cx="4153480" cy="32921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EA671D-86B7-07B9-0D9B-96E37E96701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993"/>
          <a:stretch/>
        </p:blipFill>
        <p:spPr>
          <a:xfrm>
            <a:off x="0" y="-189563"/>
            <a:ext cx="4194290" cy="3618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A1C5E-1F6C-C0D2-FA55-1A191CDC018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1" t="6198" r="28760"/>
          <a:stretch/>
        </p:blipFill>
        <p:spPr>
          <a:xfrm>
            <a:off x="2129" y="3384807"/>
            <a:ext cx="4248453" cy="34760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E928EC-60D1-FEE4-3862-F182D8406AA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9829" t="6058" b="24581"/>
          <a:stretch/>
        </p:blipFill>
        <p:spPr>
          <a:xfrm>
            <a:off x="715842" y="3462896"/>
            <a:ext cx="1405248" cy="23060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AD2AE02-B8CF-AA9A-F9E3-0FC0ECF11777}"/>
              </a:ext>
            </a:extLst>
          </p:cNvPr>
          <p:cNvSpPr/>
          <p:nvPr/>
        </p:nvSpPr>
        <p:spPr>
          <a:xfrm>
            <a:off x="5044253" y="3263586"/>
            <a:ext cx="613597" cy="286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D20435-2BF9-4315-50C8-DA8D3AFBF763}"/>
              </a:ext>
            </a:extLst>
          </p:cNvPr>
          <p:cNvCxnSpPr>
            <a:cxnSpLocks/>
          </p:cNvCxnSpPr>
          <p:nvPr/>
        </p:nvCxnSpPr>
        <p:spPr>
          <a:xfrm flipV="1">
            <a:off x="5657850" y="4788967"/>
            <a:ext cx="2739896" cy="134037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779556-5241-36A5-B642-8DC18E849041}"/>
              </a:ext>
            </a:extLst>
          </p:cNvPr>
          <p:cNvCxnSpPr>
            <a:cxnSpLocks/>
          </p:cNvCxnSpPr>
          <p:nvPr/>
        </p:nvCxnSpPr>
        <p:spPr>
          <a:xfrm flipV="1">
            <a:off x="5653566" y="3249767"/>
            <a:ext cx="224509" cy="1324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25F1420-CFAC-B6DA-253B-9E1A68A81557}"/>
              </a:ext>
            </a:extLst>
          </p:cNvPr>
          <p:cNvSpPr txBox="1"/>
          <p:nvPr/>
        </p:nvSpPr>
        <p:spPr>
          <a:xfrm>
            <a:off x="308586" y="-215714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84403-519E-AD36-D86C-AF41BA00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595" t="3651" r="3068" b="53800"/>
          <a:stretch/>
        </p:blipFill>
        <p:spPr>
          <a:xfrm>
            <a:off x="6595845" y="4889128"/>
            <a:ext cx="863906" cy="95521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07DEBF-99C3-4D9C-0EC5-22623C5FBD8A}"/>
              </a:ext>
            </a:extLst>
          </p:cNvPr>
          <p:cNvSpPr txBox="1"/>
          <p:nvPr/>
        </p:nvSpPr>
        <p:spPr>
          <a:xfrm>
            <a:off x="110128" y="-1346802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DD63BF-EB27-8F4F-25D7-3C2D201D555D}"/>
              </a:ext>
            </a:extLst>
          </p:cNvPr>
          <p:cNvSpPr txBox="1"/>
          <p:nvPr/>
        </p:nvSpPr>
        <p:spPr>
          <a:xfrm>
            <a:off x="4610917" y="-27701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5A8734-55F6-8506-2814-885708131349}"/>
              </a:ext>
            </a:extLst>
          </p:cNvPr>
          <p:cNvSpPr txBox="1"/>
          <p:nvPr/>
        </p:nvSpPr>
        <p:spPr>
          <a:xfrm>
            <a:off x="308586" y="3281508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53220C-F6DF-30B2-13F5-899226C6C44D}"/>
              </a:ext>
            </a:extLst>
          </p:cNvPr>
          <p:cNvSpPr txBox="1"/>
          <p:nvPr/>
        </p:nvSpPr>
        <p:spPr>
          <a:xfrm>
            <a:off x="4654116" y="315200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4D462E-449A-FB4E-4197-60D6DA3F7C09}"/>
              </a:ext>
            </a:extLst>
          </p:cNvPr>
          <p:cNvSpPr txBox="1"/>
          <p:nvPr/>
        </p:nvSpPr>
        <p:spPr>
          <a:xfrm>
            <a:off x="6075186" y="3259745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F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7E893B5-5546-01FE-B011-75533D9946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211" t="46389" r="1468" b="5902"/>
          <a:stretch/>
        </p:blipFill>
        <p:spPr>
          <a:xfrm>
            <a:off x="7463422" y="4889128"/>
            <a:ext cx="934324" cy="1071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750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EF4C45E-42A0-5E06-002C-B24DA46A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6" t="63253" r="67098" b="3023"/>
          <a:stretch/>
        </p:blipFill>
        <p:spPr>
          <a:xfrm>
            <a:off x="0" y="1763139"/>
            <a:ext cx="2414284" cy="16419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C03DDC-D7EB-3055-D45A-B5E7A6C12D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531" t="46720" r="5067" b="20017"/>
          <a:stretch/>
        </p:blipFill>
        <p:spPr>
          <a:xfrm>
            <a:off x="5521591" y="3434226"/>
            <a:ext cx="1860284" cy="1184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9FC26-3595-C5CD-353E-AEAF7A23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6" t="11847" r="67098" b="54429"/>
          <a:stretch/>
        </p:blipFill>
        <p:spPr>
          <a:xfrm>
            <a:off x="0" y="0"/>
            <a:ext cx="2414284" cy="1641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FD79F-483A-988B-5C6A-09B7A6A02913}"/>
              </a:ext>
            </a:extLst>
          </p:cNvPr>
          <p:cNvSpPr txBox="1"/>
          <p:nvPr/>
        </p:nvSpPr>
        <p:spPr>
          <a:xfrm>
            <a:off x="29486" y="0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C84B5-817A-3870-CC0E-471B394835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09" t="46720" r="58088" b="20017"/>
          <a:stretch/>
        </p:blipFill>
        <p:spPr>
          <a:xfrm>
            <a:off x="3766353" y="3415176"/>
            <a:ext cx="1860284" cy="1184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E241A-0F3A-9A67-8D28-DDF7165F1B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91" t="6525" r="53467" b="54457"/>
          <a:stretch/>
        </p:blipFill>
        <p:spPr>
          <a:xfrm>
            <a:off x="10080" y="3397292"/>
            <a:ext cx="1910030" cy="11845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AF114D-2CDE-AE32-505A-A230D0FA15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42" t="81546" r="20204"/>
          <a:stretch/>
        </p:blipFill>
        <p:spPr>
          <a:xfrm>
            <a:off x="2052396" y="4581876"/>
            <a:ext cx="3608008" cy="7738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6E125C-CCE2-BC02-93A8-4CCDFD07D9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921" t="6525" r="1237" b="54457"/>
          <a:stretch/>
        </p:blipFill>
        <p:spPr>
          <a:xfrm>
            <a:off x="1870093" y="3419475"/>
            <a:ext cx="1910030" cy="11845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BF7B57-74F3-9F72-A785-134152138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05" t="11847" r="34709" b="56708"/>
          <a:stretch/>
        </p:blipFill>
        <p:spPr>
          <a:xfrm>
            <a:off x="2525444" y="-10937"/>
            <a:ext cx="2414284" cy="1530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8F414E-8BEA-61B5-26A4-0F2A01BF90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487" t="13863" r="3893" b="54692"/>
          <a:stretch/>
        </p:blipFill>
        <p:spPr>
          <a:xfrm>
            <a:off x="4879621" y="55485"/>
            <a:ext cx="2504808" cy="15309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2F6FFA-B0DD-6248-DFD2-17161FFD4C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05" t="63253" r="34709" b="3023"/>
          <a:stretch/>
        </p:blipFill>
        <p:spPr>
          <a:xfrm>
            <a:off x="2590841" y="1780657"/>
            <a:ext cx="2414284" cy="16419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42A297-24A6-00EC-4E5C-B30C6772EF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487" t="66470" r="3893" b="3023"/>
          <a:stretch/>
        </p:blipFill>
        <p:spPr>
          <a:xfrm>
            <a:off x="5138869" y="2065517"/>
            <a:ext cx="1986311" cy="11778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767FAF-809F-F478-E607-1B884C24540A}"/>
              </a:ext>
            </a:extLst>
          </p:cNvPr>
          <p:cNvCxnSpPr>
            <a:cxnSpLocks/>
          </p:cNvCxnSpPr>
          <p:nvPr/>
        </p:nvCxnSpPr>
        <p:spPr>
          <a:xfrm>
            <a:off x="-1" y="3401880"/>
            <a:ext cx="722376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9C5CB-2185-DFFA-A76C-31DA1F7DA8D4}"/>
              </a:ext>
            </a:extLst>
          </p:cNvPr>
          <p:cNvSpPr txBox="1"/>
          <p:nvPr/>
        </p:nvSpPr>
        <p:spPr>
          <a:xfrm>
            <a:off x="19050" y="3381375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B8961-2B3A-6E9B-4986-83727545E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90" y="5150248"/>
            <a:ext cx="6504977" cy="240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3FF62-AC73-1C7C-39FB-C38EEBE2F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869" y="2021910"/>
            <a:ext cx="1929841" cy="49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2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D5E3B22-8948-C026-BE0B-4D5B2F2014D2}"/>
              </a:ext>
            </a:extLst>
          </p:cNvPr>
          <p:cNvGrpSpPr/>
          <p:nvPr/>
        </p:nvGrpSpPr>
        <p:grpSpPr>
          <a:xfrm>
            <a:off x="1" y="6879449"/>
            <a:ext cx="5229464" cy="3772772"/>
            <a:chOff x="6647707" y="3896314"/>
            <a:chExt cx="6942967" cy="500897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96DF532-B6A6-D1AA-662E-EBF7B650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640" t="6338" r="17093" b="4844"/>
            <a:stretch/>
          </p:blipFill>
          <p:spPr>
            <a:xfrm>
              <a:off x="6647707" y="3896314"/>
              <a:ext cx="6942967" cy="500897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162C4E3-DA9B-9685-00FC-B27A4AB6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3016" t="7940" r="987" b="83312"/>
            <a:stretch/>
          </p:blipFill>
          <p:spPr>
            <a:xfrm>
              <a:off x="7316549" y="3982650"/>
              <a:ext cx="1383738" cy="49332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BA4674-3F10-33F5-A5CD-F4E5EE19ED42}"/>
              </a:ext>
            </a:extLst>
          </p:cNvPr>
          <p:cNvGrpSpPr/>
          <p:nvPr/>
        </p:nvGrpSpPr>
        <p:grpSpPr>
          <a:xfrm>
            <a:off x="-2797" y="24276"/>
            <a:ext cx="5216077" cy="3678175"/>
            <a:chOff x="-2797" y="0"/>
            <a:chExt cx="5475366" cy="38610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8542B4-3DAD-9678-267B-BCF3BA2FB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302" r="22437"/>
            <a:stretch/>
          </p:blipFill>
          <p:spPr>
            <a:xfrm>
              <a:off x="-2797" y="0"/>
              <a:ext cx="5475366" cy="386101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FD88B6-083D-FF90-6DDC-08B0C5AD7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8839" t="7366" r="2315" b="74485"/>
            <a:stretch/>
          </p:blipFill>
          <p:spPr>
            <a:xfrm>
              <a:off x="664806" y="1424134"/>
              <a:ext cx="1344726" cy="741673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F6FE64-BF56-58A1-87F7-F5C9D071A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8839" t="28705" r="2315" b="56485"/>
            <a:stretch/>
          </p:blipFill>
          <p:spPr>
            <a:xfrm>
              <a:off x="4003795" y="1558565"/>
              <a:ext cx="1344728" cy="605228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86F167A-392E-D63F-2539-5D9BD11991B8}"/>
              </a:ext>
            </a:extLst>
          </p:cNvPr>
          <p:cNvSpPr txBox="1"/>
          <p:nvPr/>
        </p:nvSpPr>
        <p:spPr>
          <a:xfrm>
            <a:off x="125214" y="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B1EA5-0910-0107-EDE8-3906E3F11486}"/>
              </a:ext>
            </a:extLst>
          </p:cNvPr>
          <p:cNvSpPr txBox="1"/>
          <p:nvPr/>
        </p:nvSpPr>
        <p:spPr>
          <a:xfrm>
            <a:off x="29422" y="6879449"/>
            <a:ext cx="2525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C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C5BBAB-1685-9002-49FF-DF93C8F772EF}"/>
              </a:ext>
            </a:extLst>
          </p:cNvPr>
          <p:cNvGrpSpPr/>
          <p:nvPr/>
        </p:nvGrpSpPr>
        <p:grpSpPr>
          <a:xfrm>
            <a:off x="29423" y="3677076"/>
            <a:ext cx="5200041" cy="3217052"/>
            <a:chOff x="13239" y="4008848"/>
            <a:chExt cx="5200041" cy="32170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321492-0B3A-4B2D-5D92-1FEC10270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238" r="24709" b="25829"/>
            <a:stretch/>
          </p:blipFill>
          <p:spPr>
            <a:xfrm>
              <a:off x="13239" y="4015974"/>
              <a:ext cx="5200041" cy="320992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3E28B8-F3DF-3D9D-4DF9-B4DD7F427FDB}"/>
                </a:ext>
              </a:extLst>
            </p:cNvPr>
            <p:cNvSpPr txBox="1"/>
            <p:nvPr/>
          </p:nvSpPr>
          <p:spPr>
            <a:xfrm>
              <a:off x="328619" y="4008848"/>
              <a:ext cx="32584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8D01A7D-D4A7-8982-8F3B-7D61EA3FA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5651" t="2757" r="1364" b="52245"/>
            <a:stretch/>
          </p:blipFill>
          <p:spPr>
            <a:xfrm>
              <a:off x="722361" y="4080091"/>
              <a:ext cx="1416536" cy="1767175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5983F4-82A8-BF1C-EFC9-6CF9C306E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5651" t="48389" r="1364" b="1779"/>
            <a:stretch/>
          </p:blipFill>
          <p:spPr>
            <a:xfrm>
              <a:off x="3682587" y="4080091"/>
              <a:ext cx="1416536" cy="1956961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48838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D44C38-4565-3A39-FCAB-D5682C81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265"/>
            <a:ext cx="12192000" cy="216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4917C0-9683-8FE7-EC9D-281425DC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7923"/>
            <a:ext cx="12192000" cy="2232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AA519C-4BE4-706C-4616-30726869758E}"/>
              </a:ext>
            </a:extLst>
          </p:cNvPr>
          <p:cNvSpPr txBox="1"/>
          <p:nvPr/>
        </p:nvSpPr>
        <p:spPr>
          <a:xfrm>
            <a:off x="97277" y="77825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91B83-3097-4792-145D-B9A284B041F2}"/>
              </a:ext>
            </a:extLst>
          </p:cNvPr>
          <p:cNvSpPr txBox="1"/>
          <p:nvPr/>
        </p:nvSpPr>
        <p:spPr>
          <a:xfrm>
            <a:off x="97277" y="3010925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37042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44</Words>
  <Application>Microsoft Office PowerPoint</Application>
  <PresentationFormat>Widescreen</PresentationFormat>
  <Paragraphs>32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Preuss</dc:creator>
  <cp:lastModifiedBy>Nathan Preuss</cp:lastModifiedBy>
  <cp:revision>27</cp:revision>
  <dcterms:created xsi:type="dcterms:W3CDTF">2024-11-06T15:20:20Z</dcterms:created>
  <dcterms:modified xsi:type="dcterms:W3CDTF">2025-04-18T20:36:12Z</dcterms:modified>
</cp:coreProperties>
</file>